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  <p:sldMasterId id="2147483665" r:id="rId2"/>
    <p:sldMasterId id="2147483666" r:id="rId3"/>
    <p:sldMasterId id="2147483667" r:id="rId4"/>
    <p:sldMasterId id="2147483668" r:id="rId5"/>
    <p:sldMasterId id="2147483669" r:id="rId6"/>
  </p:sldMasterIdLst>
  <p:notesMasterIdLst>
    <p:notesMasterId r:id="rId19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20"/>
      <p:bold r:id="rId21"/>
      <p:italic r:id="rId22"/>
      <p:boldItalic r:id="rId23"/>
    </p:embeddedFont>
    <p:embeddedFont>
      <p:font typeface="Montserrat SemiBold" panose="00000700000000000000" pitchFamily="2" charset="-52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730CD7-FFC8-479B-92EF-AF0ADA4B80D8}">
  <a:tblStyle styleId="{9D730CD7-FFC8-479B-92EF-AF0ADA4B80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font" Target="fonts/font5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a450644af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a450644af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a4b236d322_1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1a4b236d322_1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49440ac97_3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a49440ac97_3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a49440ac97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1a49440ac97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a49440ac97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1a49440ac97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a49440ac97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1a49440ac97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a49440ac97_2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1a49440ac97_2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a49440ac97_28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1a49440ac97_28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a4b236d322_8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1a4b236d322_8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a49440ac97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1a49440ac97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4b236d322_8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1a4b236d322_8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a4b236d322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a4b236d322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AvanpostHack/AvanpostHac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Наша команда</a:t>
            </a:r>
            <a:endParaRPr/>
          </a:p>
        </p:txBody>
      </p:sp>
      <p:pic>
        <p:nvPicPr>
          <p:cNvPr id="65" name="Google Shape;6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3"/>
          <p:cNvSpPr txBox="1">
            <a:spLocks noGrp="1"/>
          </p:cNvSpPr>
          <p:nvPr>
            <p:ph type="body" idx="1"/>
          </p:nvPr>
        </p:nvSpPr>
        <p:spPr>
          <a:xfrm>
            <a:off x="311700" y="3410675"/>
            <a:ext cx="18747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u="sng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ML</a:t>
            </a:r>
            <a:endParaRPr sz="1400" u="sng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Черных Иван</a:t>
            </a:r>
            <a:endParaRPr sz="1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t.me/iceman_o_O</a:t>
            </a:r>
            <a:endParaRPr sz="1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7" name="Google Shape;67;p23"/>
          <p:cNvPicPr preferRelativeResize="0"/>
          <p:nvPr/>
        </p:nvPicPr>
        <p:blipFill rotWithShape="1">
          <a:blip r:embed="rId4">
            <a:alphaModFix/>
          </a:blip>
          <a:srcRect l="12455" t="14337" r="30381" b="27684"/>
          <a:stretch/>
        </p:blipFill>
        <p:spPr>
          <a:xfrm>
            <a:off x="415950" y="1392050"/>
            <a:ext cx="1620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7675" y="1336550"/>
            <a:ext cx="1755300" cy="1755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" name="Google Shape;69;p23"/>
          <p:cNvSpPr txBox="1"/>
          <p:nvPr/>
        </p:nvSpPr>
        <p:spPr>
          <a:xfrm>
            <a:off x="2356750" y="3410675"/>
            <a:ext cx="2215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Front-end</a:t>
            </a:r>
            <a:endParaRPr u="sng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Усманов Абдумалик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t.me/malik_usmonov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70" name="Google Shape;7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38" y="1336550"/>
            <a:ext cx="1755300" cy="1755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1" name="Google Shape;71;p23"/>
          <p:cNvSpPr txBox="1"/>
          <p:nvPr/>
        </p:nvSpPr>
        <p:spPr>
          <a:xfrm>
            <a:off x="4571950" y="3410675"/>
            <a:ext cx="2329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ML/DL, Back-end</a:t>
            </a:r>
            <a:endParaRPr u="sng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Соколов</a:t>
            </a:r>
            <a:r>
              <a:rPr lang="ru" sz="1700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Дмитрий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http://t.me/dimkoss11</a:t>
            </a:r>
            <a:endParaRPr/>
          </a:p>
        </p:txBody>
      </p:sp>
      <p:pic>
        <p:nvPicPr>
          <p:cNvPr id="72" name="Google Shape;72;p23"/>
          <p:cNvPicPr preferRelativeResize="0"/>
          <p:nvPr/>
        </p:nvPicPr>
        <p:blipFill rotWithShape="1">
          <a:blip r:embed="rId7">
            <a:alphaModFix/>
          </a:blip>
          <a:srcRect l="6976" t="24557" b="9125"/>
          <a:stretch/>
        </p:blipFill>
        <p:spPr>
          <a:xfrm>
            <a:off x="6779425" y="1285550"/>
            <a:ext cx="1953600" cy="1857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" name="Google Shape;73;p23"/>
          <p:cNvSpPr txBox="1"/>
          <p:nvPr/>
        </p:nvSpPr>
        <p:spPr>
          <a:xfrm>
            <a:off x="6779425" y="34106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Project manager</a:t>
            </a:r>
            <a:endParaRPr u="sng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Набиуллина Розалия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t.me/merde67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236672" cy="519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2"/>
          <p:cNvPicPr preferRelativeResize="0"/>
          <p:nvPr/>
        </p:nvPicPr>
        <p:blipFill rotWithShape="1">
          <a:blip r:embed="rId4">
            <a:alphaModFix/>
          </a:blip>
          <a:srcRect r="37849" b="74440"/>
          <a:stretch/>
        </p:blipFill>
        <p:spPr>
          <a:xfrm>
            <a:off x="514188" y="0"/>
            <a:ext cx="4795075" cy="110917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 txBox="1"/>
          <p:nvPr/>
        </p:nvSpPr>
        <p:spPr>
          <a:xfrm>
            <a:off x="280375" y="1624013"/>
            <a:ext cx="3923100" cy="24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Веб-сервис позволяет: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 SemiBold"/>
              <a:buChar char="-"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Посмотреть текущие классы в Моделе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 SemiBold"/>
              <a:buChar char="-"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Добавить новый класс в Модель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 SemiBold"/>
              <a:buChar char="-"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Произвести классификацию произвольному изображению 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 SemiBold"/>
              <a:buChar char="-"/>
            </a:pP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4" name="Google Shape;13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475" y="1311650"/>
            <a:ext cx="4506525" cy="307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2"/>
          <p:cNvSpPr txBox="1"/>
          <p:nvPr/>
        </p:nvSpPr>
        <p:spPr>
          <a:xfrm>
            <a:off x="940900" y="427250"/>
            <a:ext cx="3845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ВЕБ-РЕШЕНИЕ</a:t>
            </a:r>
            <a:endParaRPr sz="2000" b="1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"/>
            <a:ext cx="9267223" cy="521282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4"/>
          <p:cNvSpPr txBox="1"/>
          <p:nvPr/>
        </p:nvSpPr>
        <p:spPr>
          <a:xfrm>
            <a:off x="0" y="2253100"/>
            <a:ext cx="5129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 u="sng">
                <a:solidFill>
                  <a:srgbClr val="4DD0E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https://github.com/AvanpostHack/AvanpostHack</a:t>
            </a:r>
            <a:r>
              <a:rPr lang="ru" sz="1500">
                <a:solidFill>
                  <a:schemeClr val="lt1"/>
                </a:solidFill>
              </a:rPr>
              <a:t> </a:t>
            </a:r>
            <a:r>
              <a:rPr lang="ru" sz="1600">
                <a:solidFill>
                  <a:srgbClr val="ADADAD"/>
                </a:solidFill>
              </a:rPr>
              <a:t> </a:t>
            </a:r>
            <a:endParaRPr sz="1600">
              <a:solidFill>
                <a:srgbClr val="ADADA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238" y="3555525"/>
            <a:ext cx="641032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9800" y="4374675"/>
            <a:ext cx="6389200" cy="5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450" y="3459025"/>
            <a:ext cx="5948302" cy="16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"/>
            <a:ext cx="9144002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" name="Google Shape;107;p29"/>
          <p:cNvGraphicFramePr/>
          <p:nvPr/>
        </p:nvGraphicFramePr>
        <p:xfrm>
          <a:off x="586750" y="1552450"/>
          <a:ext cx="7239000" cy="2407770"/>
        </p:xfrm>
        <a:graphic>
          <a:graphicData uri="http://schemas.openxmlformats.org/drawingml/2006/table">
            <a:tbl>
              <a:tblPr>
                <a:noFill/>
                <a:tableStyleId>{9D730CD7-FFC8-479B-92EF-AF0ADA4B80D8}</a:tableStyleId>
              </a:tblPr>
              <a:tblGrid>
                <a:gridCol w="202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Размер изображений (resize)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Кол-во эпох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Время обучения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(на GPU)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Точность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300x300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 мин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85%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300x300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 мин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87%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400x400*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 мин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87%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300x300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 мин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90%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8" name="Google Shape;108;p29"/>
          <p:cNvSpPr txBox="1"/>
          <p:nvPr/>
        </p:nvSpPr>
        <p:spPr>
          <a:xfrm>
            <a:off x="586750" y="4185975"/>
            <a:ext cx="641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*модели достаточно размер картинок 300х300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0"/>
          <p:cNvSpPr txBox="1"/>
          <p:nvPr/>
        </p:nvSpPr>
        <p:spPr>
          <a:xfrm>
            <a:off x="293275" y="1581900"/>
            <a:ext cx="72741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 тестовом датасете были картинки гладильной доски.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Онлайн во время 3го ЧекПоинт: 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 SemiBold"/>
              <a:buChar char="-"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был добавлен класс “Гладильные доски” 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 SemiBold"/>
              <a:buChar char="-"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было запущено дообучение модели с новым классом.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Обучение модели заняло ~35 минут для 20 эпох. Точность модели 90+%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Модель смогла успешно определять новый класс 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5" name="Google Shape;1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00" y="2985275"/>
            <a:ext cx="2162650" cy="20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375" y="2985267"/>
            <a:ext cx="2162650" cy="214700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0"/>
          <p:cNvSpPr/>
          <p:nvPr/>
        </p:nvSpPr>
        <p:spPr>
          <a:xfrm>
            <a:off x="3044175" y="3715700"/>
            <a:ext cx="1890900" cy="47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236672" cy="519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1"/>
          <p:cNvPicPr preferRelativeResize="0"/>
          <p:nvPr/>
        </p:nvPicPr>
        <p:blipFill rotWithShape="1">
          <a:blip r:embed="rId4">
            <a:alphaModFix/>
          </a:blip>
          <a:srcRect r="37849" b="74440"/>
          <a:stretch/>
        </p:blipFill>
        <p:spPr>
          <a:xfrm>
            <a:off x="0" y="60912"/>
            <a:ext cx="4795075" cy="110917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1"/>
          <p:cNvSpPr txBox="1"/>
          <p:nvPr/>
        </p:nvSpPr>
        <p:spPr>
          <a:xfrm>
            <a:off x="540075" y="459525"/>
            <a:ext cx="3845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API</a:t>
            </a:r>
            <a:endParaRPr sz="2400" b="1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31"/>
          <p:cNvSpPr txBox="1"/>
          <p:nvPr/>
        </p:nvSpPr>
        <p:spPr>
          <a:xfrm>
            <a:off x="151400" y="1394975"/>
            <a:ext cx="3923100" cy="24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Решение поддерживает API: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 SemiBold"/>
              <a:buChar char="-"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Получение от Веб-сервиса наименования нового класса и запуск процесса обучение на новом классе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 SemiBold"/>
              <a:buChar char="-"/>
            </a:pPr>
            <a:r>
              <a:rPr lang="ru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Прогноз класса по загруженному пользователем изображению</a:t>
            </a:r>
            <a:endParaRPr>
              <a:solidFill>
                <a:srgbClr val="D9D9D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6" name="Google Shape;12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9725" y="617450"/>
            <a:ext cx="4556951" cy="35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59">
  <a:themeElements>
    <a:clrScheme name="Theme5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9">
  <a:themeElements>
    <a:clrScheme name="Theme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eme100">
  <a:themeElements>
    <a:clrScheme name="Theme10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37">
  <a:themeElements>
    <a:clrScheme name="Theme3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eme58">
  <a:themeElements>
    <a:clrScheme name="Theme58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Microsoft Office PowerPoint</Application>
  <PresentationFormat>Экран (16:9)</PresentationFormat>
  <Paragraphs>51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Montserrat</vt:lpstr>
      <vt:lpstr>Arial</vt:lpstr>
      <vt:lpstr>Montserrat SemiBold</vt:lpstr>
      <vt:lpstr>Simple Dark</vt:lpstr>
      <vt:lpstr>Theme59</vt:lpstr>
      <vt:lpstr>Theme9</vt:lpstr>
      <vt:lpstr>Theme100</vt:lpstr>
      <vt:lpstr>Theme37</vt:lpstr>
      <vt:lpstr>Theme58</vt:lpstr>
      <vt:lpstr>Наша команда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Наша команда</dc:title>
  <cp:lastModifiedBy>Черных Иван</cp:lastModifiedBy>
  <cp:revision>1</cp:revision>
  <dcterms:modified xsi:type="dcterms:W3CDTF">2023-05-04T20:17:35Z</dcterms:modified>
</cp:coreProperties>
</file>